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74" r:id="rId2"/>
    <p:sldId id="344" r:id="rId3"/>
    <p:sldId id="345" r:id="rId4"/>
    <p:sldId id="346" r:id="rId5"/>
    <p:sldId id="347" r:id="rId6"/>
    <p:sldId id="348" r:id="rId7"/>
    <p:sldId id="349" r:id="rId8"/>
    <p:sldId id="350" r:id="rId9"/>
    <p:sldId id="351" r:id="rId10"/>
    <p:sldId id="352" r:id="rId11"/>
    <p:sldId id="353" r:id="rId12"/>
    <p:sldId id="354" r:id="rId13"/>
    <p:sldId id="355" r:id="rId14"/>
    <p:sldId id="356" r:id="rId15"/>
    <p:sldId id="357" r:id="rId16"/>
    <p:sldId id="441" r:id="rId17"/>
    <p:sldId id="358" r:id="rId18"/>
    <p:sldId id="359" r:id="rId19"/>
    <p:sldId id="360" r:id="rId20"/>
    <p:sldId id="361" r:id="rId21"/>
    <p:sldId id="363" r:id="rId22"/>
    <p:sldId id="364" r:id="rId23"/>
    <p:sldId id="365" r:id="rId24"/>
    <p:sldId id="366" r:id="rId25"/>
    <p:sldId id="442" r:id="rId26"/>
    <p:sldId id="367" r:id="rId27"/>
    <p:sldId id="368" r:id="rId28"/>
    <p:sldId id="475" r:id="rId29"/>
    <p:sldId id="370" r:id="rId30"/>
    <p:sldId id="371" r:id="rId31"/>
    <p:sldId id="372" r:id="rId32"/>
    <p:sldId id="375" r:id="rId33"/>
    <p:sldId id="373" r:id="rId34"/>
    <p:sldId id="374" r:id="rId35"/>
    <p:sldId id="376" r:id="rId36"/>
    <p:sldId id="377" r:id="rId37"/>
    <p:sldId id="378" r:id="rId38"/>
    <p:sldId id="379" r:id="rId39"/>
    <p:sldId id="380" r:id="rId40"/>
    <p:sldId id="381" r:id="rId41"/>
    <p:sldId id="382" r:id="rId42"/>
    <p:sldId id="383" r:id="rId43"/>
    <p:sldId id="384" r:id="rId44"/>
    <p:sldId id="385" r:id="rId45"/>
    <p:sldId id="386" r:id="rId46"/>
    <p:sldId id="387" r:id="rId47"/>
    <p:sldId id="388" r:id="rId48"/>
    <p:sldId id="389" r:id="rId49"/>
    <p:sldId id="390" r:id="rId50"/>
    <p:sldId id="391" r:id="rId51"/>
    <p:sldId id="392" r:id="rId52"/>
    <p:sldId id="393" r:id="rId53"/>
    <p:sldId id="394" r:id="rId54"/>
    <p:sldId id="395" r:id="rId55"/>
    <p:sldId id="396" r:id="rId56"/>
    <p:sldId id="397" r:id="rId57"/>
    <p:sldId id="398" r:id="rId58"/>
    <p:sldId id="399" r:id="rId59"/>
    <p:sldId id="400" r:id="rId60"/>
    <p:sldId id="401" r:id="rId61"/>
    <p:sldId id="402" r:id="rId62"/>
    <p:sldId id="403" r:id="rId63"/>
    <p:sldId id="404" r:id="rId64"/>
    <p:sldId id="405" r:id="rId65"/>
    <p:sldId id="406" r:id="rId66"/>
    <p:sldId id="407" r:id="rId67"/>
    <p:sldId id="408" r:id="rId68"/>
    <p:sldId id="409" r:id="rId69"/>
    <p:sldId id="410" r:id="rId70"/>
    <p:sldId id="411" r:id="rId71"/>
    <p:sldId id="412" r:id="rId72"/>
    <p:sldId id="413" r:id="rId73"/>
    <p:sldId id="414" r:id="rId74"/>
    <p:sldId id="415" r:id="rId75"/>
    <p:sldId id="416" r:id="rId76"/>
    <p:sldId id="417" r:id="rId77"/>
    <p:sldId id="418" r:id="rId78"/>
    <p:sldId id="419" r:id="rId79"/>
    <p:sldId id="420" r:id="rId80"/>
    <p:sldId id="421" r:id="rId81"/>
    <p:sldId id="422" r:id="rId82"/>
    <p:sldId id="423" r:id="rId83"/>
    <p:sldId id="424" r:id="rId84"/>
    <p:sldId id="425" r:id="rId85"/>
    <p:sldId id="426" r:id="rId86"/>
    <p:sldId id="427" r:id="rId87"/>
    <p:sldId id="428" r:id="rId88"/>
    <p:sldId id="429" r:id="rId89"/>
    <p:sldId id="444" r:id="rId90"/>
    <p:sldId id="430" r:id="rId91"/>
    <p:sldId id="431" r:id="rId92"/>
    <p:sldId id="432" r:id="rId93"/>
    <p:sldId id="433" r:id="rId94"/>
    <p:sldId id="434" r:id="rId95"/>
    <p:sldId id="471" r:id="rId96"/>
    <p:sldId id="487" r:id="rId97"/>
    <p:sldId id="486" r:id="rId98"/>
    <p:sldId id="485" r:id="rId99"/>
    <p:sldId id="484" r:id="rId100"/>
    <p:sldId id="477" r:id="rId101"/>
    <p:sldId id="438" r:id="rId102"/>
    <p:sldId id="446" r:id="rId103"/>
    <p:sldId id="437" r:id="rId104"/>
    <p:sldId id="445" r:id="rId105"/>
    <p:sldId id="452" r:id="rId106"/>
    <p:sldId id="447" r:id="rId107"/>
    <p:sldId id="435" r:id="rId108"/>
    <p:sldId id="448" r:id="rId109"/>
    <p:sldId id="463" r:id="rId110"/>
    <p:sldId id="450" r:id="rId111"/>
    <p:sldId id="451" r:id="rId112"/>
    <p:sldId id="462" r:id="rId113"/>
    <p:sldId id="449" r:id="rId114"/>
    <p:sldId id="461" r:id="rId115"/>
    <p:sldId id="460" r:id="rId116"/>
    <p:sldId id="459" r:id="rId117"/>
    <p:sldId id="458" r:id="rId118"/>
    <p:sldId id="453" r:id="rId119"/>
    <p:sldId id="455" r:id="rId120"/>
    <p:sldId id="456" r:id="rId121"/>
    <p:sldId id="436" r:id="rId122"/>
    <p:sldId id="513" r:id="rId123"/>
    <p:sldId id="512" r:id="rId124"/>
    <p:sldId id="511" r:id="rId125"/>
    <p:sldId id="510" r:id="rId126"/>
    <p:sldId id="509" r:id="rId127"/>
    <p:sldId id="506" r:id="rId128"/>
    <p:sldId id="507" r:id="rId129"/>
    <p:sldId id="508" r:id="rId130"/>
    <p:sldId id="505" r:id="rId131"/>
    <p:sldId id="503" r:id="rId132"/>
    <p:sldId id="502" r:id="rId133"/>
    <p:sldId id="501" r:id="rId134"/>
    <p:sldId id="500" r:id="rId135"/>
    <p:sldId id="499" r:id="rId136"/>
    <p:sldId id="498" r:id="rId137"/>
    <p:sldId id="497" r:id="rId138"/>
    <p:sldId id="496" r:id="rId139"/>
    <p:sldId id="495" r:id="rId140"/>
    <p:sldId id="494" r:id="rId141"/>
    <p:sldId id="493" r:id="rId142"/>
    <p:sldId id="492" r:id="rId143"/>
    <p:sldId id="491" r:id="rId144"/>
    <p:sldId id="490" r:id="rId145"/>
    <p:sldId id="489" r:id="rId146"/>
    <p:sldId id="457" r:id="rId147"/>
    <p:sldId id="467" r:id="rId148"/>
    <p:sldId id="466" r:id="rId149"/>
    <p:sldId id="465" r:id="rId150"/>
    <p:sldId id="464" r:id="rId151"/>
    <p:sldId id="476" r:id="rId152"/>
    <p:sldId id="482" r:id="rId153"/>
    <p:sldId id="483" r:id="rId154"/>
    <p:sldId id="469" r:id="rId155"/>
    <p:sldId id="470" r:id="rId156"/>
    <p:sldId id="472" r:id="rId157"/>
    <p:sldId id="473" r:id="rId158"/>
    <p:sldId id="478" r:id="rId159"/>
    <p:sldId id="479" r:id="rId160"/>
    <p:sldId id="480" r:id="rId161"/>
    <p:sldId id="481" r:id="rId162"/>
    <p:sldId id="514" r:id="rId163"/>
    <p:sldId id="517" r:id="rId164"/>
    <p:sldId id="518" r:id="rId165"/>
    <p:sldId id="519" r:id="rId166"/>
    <p:sldId id="520" r:id="rId167"/>
    <p:sldId id="521" r:id="rId168"/>
    <p:sldId id="522" r:id="rId169"/>
    <p:sldId id="524" r:id="rId170"/>
    <p:sldId id="525" r:id="rId171"/>
    <p:sldId id="526" r:id="rId172"/>
    <p:sldId id="530" r:id="rId173"/>
    <p:sldId id="531" r:id="rId174"/>
    <p:sldId id="532" r:id="rId175"/>
    <p:sldId id="533" r:id="rId176"/>
    <p:sldId id="534" r:id="rId177"/>
    <p:sldId id="535" r:id="rId178"/>
    <p:sldId id="529" r:id="rId179"/>
    <p:sldId id="528" r:id="rId180"/>
    <p:sldId id="527" r:id="rId181"/>
    <p:sldId id="516" r:id="rId182"/>
    <p:sldId id="536" r:id="rId183"/>
    <p:sldId id="537" r:id="rId184"/>
    <p:sldId id="538" r:id="rId185"/>
    <p:sldId id="539" r:id="rId186"/>
    <p:sldId id="540" r:id="rId187"/>
    <p:sldId id="541" r:id="rId188"/>
    <p:sldId id="542" r:id="rId189"/>
    <p:sldId id="543" r:id="rId190"/>
    <p:sldId id="544" r:id="rId191"/>
  </p:sldIdLst>
  <p:sldSz cx="77724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99" autoAdjust="0"/>
    <p:restoredTop sz="94660"/>
  </p:normalViewPr>
  <p:slideViewPr>
    <p:cSldViewPr snapToGrid="0">
      <p:cViewPr varScale="1">
        <p:scale>
          <a:sx n="51" d="100"/>
          <a:sy n="51" d="100"/>
        </p:scale>
        <p:origin x="212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viewProps" Target="view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tableStyles" Target="tableStyles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7AB27-D240-4F59-B571-E1AB709E20BE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3A08-42A7-4FD8-8605-929EA936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37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7AB27-D240-4F59-B571-E1AB709E20BE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3A08-42A7-4FD8-8605-929EA936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15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7AB27-D240-4F59-B571-E1AB709E20BE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3A08-42A7-4FD8-8605-929EA936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55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7AB27-D240-4F59-B571-E1AB709E20BE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3A08-42A7-4FD8-8605-929EA936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27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7AB27-D240-4F59-B571-E1AB709E20BE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3A08-42A7-4FD8-8605-929EA936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43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7AB27-D240-4F59-B571-E1AB709E20BE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3A08-42A7-4FD8-8605-929EA936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38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7AB27-D240-4F59-B571-E1AB709E20BE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3A08-42A7-4FD8-8605-929EA936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46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7AB27-D240-4F59-B571-E1AB709E20BE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3A08-42A7-4FD8-8605-929EA936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49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7AB27-D240-4F59-B571-E1AB709E20BE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3A08-42A7-4FD8-8605-929EA936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37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7AB27-D240-4F59-B571-E1AB709E20BE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3A08-42A7-4FD8-8605-929EA936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5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7AB27-D240-4F59-B571-E1AB709E20BE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3A08-42A7-4FD8-8605-929EA936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29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7AB27-D240-4F59-B571-E1AB709E20BE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23A08-42A7-4FD8-8605-929EA936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9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38" y="1351338"/>
            <a:ext cx="6702425" cy="5872999"/>
          </a:xfrm>
        </p:spPr>
      </p:pic>
    </p:spTree>
    <p:extLst>
      <p:ext uri="{BB962C8B-B14F-4D97-AF65-F5344CB8AC3E}">
        <p14:creationId xmlns:p14="http://schemas.microsoft.com/office/powerpoint/2010/main" val="267804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316166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they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38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the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to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26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my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37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go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27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we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62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like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99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I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90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he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87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me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24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295225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here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39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this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30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for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12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come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43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500" dirty="0" smtClean="0">
                <a:latin typeface="Comic Sans MS" panose="030F0702030302020204" pitchFamily="66" charset="0"/>
              </a:rPr>
              <a:t>where</a:t>
            </a:r>
            <a:endParaRPr lang="en-US" sz="175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72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do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98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you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86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look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87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down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66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two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60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248232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see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95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a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98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little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94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in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67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did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01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your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8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was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59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what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41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that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17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said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43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59085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him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94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her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15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no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37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by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50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were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of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6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can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1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3015197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have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39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up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44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is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86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408733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yes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93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and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8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it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36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are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04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with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02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be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06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one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82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we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04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want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59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out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07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310802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who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04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she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19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latin typeface="Comic Sans MS" panose="030F0702030302020204" pitchFamily="66" charset="0"/>
              </a:rPr>
              <a:t>good</a:t>
            </a:r>
            <a:endParaRPr lang="en-US" sz="2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56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500" dirty="0" smtClean="0">
                <a:latin typeface="Comic Sans MS" panose="030F0702030302020204" pitchFamily="66" charset="0"/>
              </a:rPr>
              <a:t>there</a:t>
            </a:r>
            <a:endParaRPr lang="en-US" sz="175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47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32" y="647699"/>
            <a:ext cx="7185005" cy="9095563"/>
          </a:xfrm>
        </p:spPr>
      </p:pic>
    </p:spTree>
    <p:extLst>
      <p:ext uri="{BB962C8B-B14F-4D97-AF65-F5344CB8AC3E}">
        <p14:creationId xmlns:p14="http://schemas.microsoft.com/office/powerpoint/2010/main" val="113489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9" y="933450"/>
            <a:ext cx="7360854" cy="7696200"/>
          </a:xfrm>
        </p:spPr>
      </p:pic>
    </p:spTree>
    <p:extLst>
      <p:ext uri="{BB962C8B-B14F-4D97-AF65-F5344CB8AC3E}">
        <p14:creationId xmlns:p14="http://schemas.microsoft.com/office/powerpoint/2010/main" val="342279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37" y="135469"/>
            <a:ext cx="7478111" cy="9665954"/>
          </a:xfrm>
        </p:spPr>
      </p:pic>
    </p:spTree>
    <p:extLst>
      <p:ext uri="{BB962C8B-B14F-4D97-AF65-F5344CB8AC3E}">
        <p14:creationId xmlns:p14="http://schemas.microsoft.com/office/powerpoint/2010/main" val="78273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9" y="914401"/>
            <a:ext cx="7644222" cy="8191499"/>
          </a:xfrm>
        </p:spPr>
      </p:pic>
    </p:spTree>
    <p:extLst>
      <p:ext uri="{BB962C8B-B14F-4D97-AF65-F5344CB8AC3E}">
        <p14:creationId xmlns:p14="http://schemas.microsoft.com/office/powerpoint/2010/main" val="186319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6" y="212660"/>
            <a:ext cx="7525814" cy="9671104"/>
          </a:xfrm>
        </p:spPr>
      </p:pic>
    </p:spTree>
    <p:extLst>
      <p:ext uri="{BB962C8B-B14F-4D97-AF65-F5344CB8AC3E}">
        <p14:creationId xmlns:p14="http://schemas.microsoft.com/office/powerpoint/2010/main" val="247261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4" y="2050786"/>
            <a:ext cx="7552846" cy="5266204"/>
          </a:xfrm>
        </p:spPr>
      </p:pic>
    </p:spTree>
    <p:extLst>
      <p:ext uri="{BB962C8B-B14F-4D97-AF65-F5344CB8AC3E}">
        <p14:creationId xmlns:p14="http://schemas.microsoft.com/office/powerpoint/2010/main" val="253937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232341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44" y="276174"/>
            <a:ext cx="7310706" cy="943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5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3" y="744420"/>
            <a:ext cx="7503369" cy="264647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3" y="3390899"/>
            <a:ext cx="7517748" cy="264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1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24424" cy="10210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4" y="3526369"/>
            <a:ext cx="6703695" cy="1944159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Red Words</a:t>
            </a:r>
            <a:endParaRPr lang="en-US" sz="8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090840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24424" cy="10210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4" y="3526369"/>
            <a:ext cx="6703695" cy="1944159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</a:t>
            </a:r>
            <a:endParaRPr 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6883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24424" cy="10210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4" y="3526369"/>
            <a:ext cx="6703695" cy="1944159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my</a:t>
            </a:r>
            <a:endParaRPr 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36662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24424" cy="10210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4" y="3526369"/>
            <a:ext cx="6703695" cy="1944159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endParaRPr 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07707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24424" cy="10210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4" y="3526369"/>
            <a:ext cx="6703695" cy="1944159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  <a:endParaRPr 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80365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24424" cy="10210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4" y="3526369"/>
            <a:ext cx="6703695" cy="1944159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to</a:t>
            </a:r>
            <a:endParaRPr 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89581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24424" cy="10210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4" y="3526369"/>
            <a:ext cx="6703695" cy="1944159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</a:t>
            </a:r>
            <a:endParaRPr 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39671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24424" cy="10210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4" y="3526369"/>
            <a:ext cx="6703695" cy="1944159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you</a:t>
            </a:r>
            <a:endParaRPr 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490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289557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24424" cy="10210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4" y="3526369"/>
            <a:ext cx="6703695" cy="1944159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your</a:t>
            </a:r>
            <a:endParaRPr 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45695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2400"/>
            <a:ext cx="7924424" cy="10210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4" y="3526369"/>
            <a:ext cx="6703695" cy="1944159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here</a:t>
            </a:r>
            <a:endParaRPr 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03368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24424" cy="10210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4" y="3526369"/>
            <a:ext cx="6703695" cy="1944159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said</a:t>
            </a:r>
            <a:endParaRPr 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6985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24424" cy="10210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4" y="3526369"/>
            <a:ext cx="6703695" cy="1944159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have</a:t>
            </a:r>
            <a:endParaRPr 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111295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24424" cy="10210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4" y="3526369"/>
            <a:ext cx="6703695" cy="1944159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of</a:t>
            </a:r>
            <a:endParaRPr 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95335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24424" cy="10210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4" y="3526369"/>
            <a:ext cx="6703695" cy="1944159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very</a:t>
            </a:r>
            <a:endParaRPr 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55690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24424" cy="10210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4" y="3526369"/>
            <a:ext cx="6703695" cy="1944159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should</a:t>
            </a:r>
            <a:endParaRPr 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57017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24424" cy="10210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4" y="3526369"/>
            <a:ext cx="6703695" cy="1944159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could</a:t>
            </a:r>
            <a:endParaRPr 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7337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24424" cy="10210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4" y="3526369"/>
            <a:ext cx="6703695" cy="1944159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would</a:t>
            </a:r>
            <a:endParaRPr lang="en-US" sz="8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03493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24424" cy="10210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4" y="3526369"/>
            <a:ext cx="6703695" cy="1944159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were</a:t>
            </a:r>
            <a:r>
              <a:rPr lang="en-US" sz="8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8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515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63254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24424" cy="10210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4" y="3526369"/>
            <a:ext cx="6703695" cy="1944159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they</a:t>
            </a:r>
            <a:endParaRPr 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448443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24424" cy="10210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4" y="3526369"/>
            <a:ext cx="6703695" cy="1944159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</a:t>
            </a:r>
            <a:endParaRPr 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139249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24424" cy="10210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4" y="3526369"/>
            <a:ext cx="6703695" cy="1944159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two</a:t>
            </a:r>
            <a:endParaRPr 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118263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24424" cy="10210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4" y="3526369"/>
            <a:ext cx="6703695" cy="1944159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many</a:t>
            </a:r>
            <a:endParaRPr 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693650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24424" cy="10210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4" y="3526369"/>
            <a:ext cx="6703695" cy="1944159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any</a:t>
            </a:r>
            <a:endParaRPr lang="en-US" sz="8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162233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24424" cy="10210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4" y="3526369"/>
            <a:ext cx="6703695" cy="1944159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come</a:t>
            </a:r>
            <a:endParaRPr 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950814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24424" cy="10210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4" y="3526369"/>
            <a:ext cx="6703695" cy="1944159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some</a:t>
            </a:r>
            <a:endParaRPr 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287597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24424" cy="10210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4" y="3526369"/>
            <a:ext cx="6703695" cy="1944159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give</a:t>
            </a:r>
            <a:endParaRPr 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76561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24424" cy="10210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4" y="3526369"/>
            <a:ext cx="6703695" cy="1944159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live</a:t>
            </a:r>
            <a:endParaRPr 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406023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24" y="-152400"/>
            <a:ext cx="7924424" cy="10210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4" y="3526369"/>
            <a:ext cx="6703695" cy="1944159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put</a:t>
            </a:r>
            <a:endParaRPr 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400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78788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24424" cy="10210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4" y="3526369"/>
            <a:ext cx="6703695" cy="1944159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from</a:t>
            </a:r>
            <a:endParaRPr 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363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3164"/>
            <a:ext cx="7772399" cy="8645236"/>
          </a:xfrm>
        </p:spPr>
      </p:pic>
      <p:sp>
        <p:nvSpPr>
          <p:cNvPr id="3" name="Rectangle 2"/>
          <p:cNvSpPr/>
          <p:nvPr/>
        </p:nvSpPr>
        <p:spPr>
          <a:xfrm>
            <a:off x="207951" y="49876"/>
            <a:ext cx="735650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Days of School</a:t>
            </a:r>
            <a:endParaRPr lang="en-US" sz="8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2306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2764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13768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111266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355330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0022" cy="10058400"/>
          </a:xfrm>
        </p:spPr>
      </p:pic>
    </p:spTree>
    <p:extLst>
      <p:ext uri="{BB962C8B-B14F-4D97-AF65-F5344CB8AC3E}">
        <p14:creationId xmlns:p14="http://schemas.microsoft.com/office/powerpoint/2010/main" val="383023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8980" cy="10058400"/>
          </a:xfrm>
        </p:spPr>
      </p:pic>
    </p:spTree>
    <p:extLst>
      <p:ext uri="{BB962C8B-B14F-4D97-AF65-F5344CB8AC3E}">
        <p14:creationId xmlns:p14="http://schemas.microsoft.com/office/powerpoint/2010/main" val="378769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256527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58901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88" y="545296"/>
            <a:ext cx="6702425" cy="3865584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21" y="6058910"/>
            <a:ext cx="6702425" cy="21692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1820863"/>
            <a:ext cx="1314450" cy="1314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6819900"/>
            <a:ext cx="714156" cy="71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3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5261"/>
          </a:xfrm>
        </p:spPr>
      </p:pic>
    </p:spTree>
    <p:extLst>
      <p:ext uri="{BB962C8B-B14F-4D97-AF65-F5344CB8AC3E}">
        <p14:creationId xmlns:p14="http://schemas.microsoft.com/office/powerpoint/2010/main" val="273757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63278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9" y="0"/>
            <a:ext cx="7782499" cy="10058400"/>
          </a:xfrm>
        </p:spPr>
      </p:pic>
    </p:spTree>
    <p:extLst>
      <p:ext uri="{BB962C8B-B14F-4D97-AF65-F5344CB8AC3E}">
        <p14:creationId xmlns:p14="http://schemas.microsoft.com/office/powerpoint/2010/main" val="14020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5261"/>
          </a:xfrm>
        </p:spPr>
      </p:pic>
    </p:spTree>
    <p:extLst>
      <p:ext uri="{BB962C8B-B14F-4D97-AF65-F5344CB8AC3E}">
        <p14:creationId xmlns:p14="http://schemas.microsoft.com/office/powerpoint/2010/main" val="415887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9" y="0"/>
            <a:ext cx="7782499" cy="10058400"/>
          </a:xfrm>
        </p:spPr>
      </p:pic>
    </p:spTree>
    <p:extLst>
      <p:ext uri="{BB962C8B-B14F-4D97-AF65-F5344CB8AC3E}">
        <p14:creationId xmlns:p14="http://schemas.microsoft.com/office/powerpoint/2010/main" val="12311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89437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26" y="0"/>
            <a:ext cx="7784925" cy="10055261"/>
          </a:xfrm>
        </p:spPr>
      </p:pic>
    </p:spTree>
    <p:extLst>
      <p:ext uri="{BB962C8B-B14F-4D97-AF65-F5344CB8AC3E}">
        <p14:creationId xmlns:p14="http://schemas.microsoft.com/office/powerpoint/2010/main" val="413361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331979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306607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5261"/>
          </a:xfrm>
        </p:spPr>
      </p:pic>
    </p:spTree>
    <p:extLst>
      <p:ext uri="{BB962C8B-B14F-4D97-AF65-F5344CB8AC3E}">
        <p14:creationId xmlns:p14="http://schemas.microsoft.com/office/powerpoint/2010/main" val="279452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58" y="0"/>
            <a:ext cx="7801858" cy="10058400"/>
          </a:xfrm>
        </p:spPr>
      </p:pic>
    </p:spTree>
    <p:extLst>
      <p:ext uri="{BB962C8B-B14F-4D97-AF65-F5344CB8AC3E}">
        <p14:creationId xmlns:p14="http://schemas.microsoft.com/office/powerpoint/2010/main" val="300554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399" cy="10055261"/>
          </a:xfrm>
        </p:spPr>
      </p:pic>
    </p:spTree>
    <p:extLst>
      <p:ext uri="{BB962C8B-B14F-4D97-AF65-F5344CB8AC3E}">
        <p14:creationId xmlns:p14="http://schemas.microsoft.com/office/powerpoint/2010/main" val="317808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344536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9" y="0"/>
            <a:ext cx="7782499" cy="10058400"/>
          </a:xfrm>
        </p:spPr>
      </p:pic>
    </p:spTree>
    <p:extLst>
      <p:ext uri="{BB962C8B-B14F-4D97-AF65-F5344CB8AC3E}">
        <p14:creationId xmlns:p14="http://schemas.microsoft.com/office/powerpoint/2010/main" val="410258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5261"/>
          </a:xfrm>
        </p:spPr>
      </p:pic>
    </p:spTree>
    <p:extLst>
      <p:ext uri="{BB962C8B-B14F-4D97-AF65-F5344CB8AC3E}">
        <p14:creationId xmlns:p14="http://schemas.microsoft.com/office/powerpoint/2010/main" val="206761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9" y="0"/>
            <a:ext cx="7782499" cy="10058400"/>
          </a:xfrm>
        </p:spPr>
      </p:pic>
    </p:spTree>
    <p:extLst>
      <p:ext uri="{BB962C8B-B14F-4D97-AF65-F5344CB8AC3E}">
        <p14:creationId xmlns:p14="http://schemas.microsoft.com/office/powerpoint/2010/main" val="404869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71471"/>
          </a:xfrm>
        </p:spPr>
      </p:pic>
    </p:spTree>
    <p:extLst>
      <p:ext uri="{BB962C8B-B14F-4D97-AF65-F5344CB8AC3E}">
        <p14:creationId xmlns:p14="http://schemas.microsoft.com/office/powerpoint/2010/main" val="99557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9" y="0"/>
            <a:ext cx="7782499" cy="10058400"/>
          </a:xfrm>
        </p:spPr>
      </p:pic>
    </p:spTree>
    <p:extLst>
      <p:ext uri="{BB962C8B-B14F-4D97-AF65-F5344CB8AC3E}">
        <p14:creationId xmlns:p14="http://schemas.microsoft.com/office/powerpoint/2010/main" val="224708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71471"/>
          </a:xfrm>
        </p:spPr>
      </p:pic>
    </p:spTree>
    <p:extLst>
      <p:ext uri="{BB962C8B-B14F-4D97-AF65-F5344CB8AC3E}">
        <p14:creationId xmlns:p14="http://schemas.microsoft.com/office/powerpoint/2010/main" val="218830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293385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61689"/>
          </a:xfrm>
        </p:spPr>
      </p:pic>
    </p:spTree>
    <p:extLst>
      <p:ext uri="{BB962C8B-B14F-4D97-AF65-F5344CB8AC3E}">
        <p14:creationId xmlns:p14="http://schemas.microsoft.com/office/powerpoint/2010/main" val="212509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202374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169233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256392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74469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399"/>
          </a:xfrm>
        </p:spPr>
      </p:pic>
    </p:spTree>
    <p:extLst>
      <p:ext uri="{BB962C8B-B14F-4D97-AF65-F5344CB8AC3E}">
        <p14:creationId xmlns:p14="http://schemas.microsoft.com/office/powerpoint/2010/main" val="230612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426233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322088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3" y="0"/>
            <a:ext cx="7800023" cy="10058400"/>
          </a:xfrm>
        </p:spPr>
      </p:pic>
    </p:spTree>
    <p:extLst>
      <p:ext uri="{BB962C8B-B14F-4D97-AF65-F5344CB8AC3E}">
        <p14:creationId xmlns:p14="http://schemas.microsoft.com/office/powerpoint/2010/main" val="363926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399" cy="10058400"/>
          </a:xfrm>
        </p:spPr>
      </p:pic>
    </p:spTree>
    <p:extLst>
      <p:ext uri="{BB962C8B-B14F-4D97-AF65-F5344CB8AC3E}">
        <p14:creationId xmlns:p14="http://schemas.microsoft.com/office/powerpoint/2010/main" val="190617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424112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236061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169658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41305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15240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338231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337086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373767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142407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78088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1" y="0"/>
            <a:ext cx="7787841" cy="10058400"/>
          </a:xfrm>
        </p:spPr>
      </p:pic>
    </p:spTree>
    <p:extLst>
      <p:ext uri="{BB962C8B-B14F-4D97-AF65-F5344CB8AC3E}">
        <p14:creationId xmlns:p14="http://schemas.microsoft.com/office/powerpoint/2010/main" val="269170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179422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233596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392980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2" y="0"/>
            <a:ext cx="7800022" cy="10058400"/>
          </a:xfrm>
        </p:spPr>
      </p:pic>
    </p:spTree>
    <p:extLst>
      <p:ext uri="{BB962C8B-B14F-4D97-AF65-F5344CB8AC3E}">
        <p14:creationId xmlns:p14="http://schemas.microsoft.com/office/powerpoint/2010/main" val="98968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378964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10825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383722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363295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2" y="0"/>
            <a:ext cx="7800022" cy="10042634"/>
          </a:xfrm>
        </p:spPr>
      </p:pic>
    </p:spTree>
    <p:extLst>
      <p:ext uri="{BB962C8B-B14F-4D97-AF65-F5344CB8AC3E}">
        <p14:creationId xmlns:p14="http://schemas.microsoft.com/office/powerpoint/2010/main" val="392795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2" y="0"/>
            <a:ext cx="7800022" cy="10058400"/>
          </a:xfrm>
        </p:spPr>
      </p:pic>
    </p:spTree>
    <p:extLst>
      <p:ext uri="{BB962C8B-B14F-4D97-AF65-F5344CB8AC3E}">
        <p14:creationId xmlns:p14="http://schemas.microsoft.com/office/powerpoint/2010/main" val="117242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2" y="0"/>
            <a:ext cx="7800022" cy="10058400"/>
          </a:xfrm>
        </p:spPr>
      </p:pic>
    </p:spTree>
    <p:extLst>
      <p:ext uri="{BB962C8B-B14F-4D97-AF65-F5344CB8AC3E}">
        <p14:creationId xmlns:p14="http://schemas.microsoft.com/office/powerpoint/2010/main" val="375083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180562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166296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29792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189407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68552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117182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38704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395521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275943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132294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375394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325695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420737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215201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392640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2" y="0"/>
            <a:ext cx="7800022" cy="10058400"/>
          </a:xfrm>
        </p:spPr>
      </p:pic>
    </p:spTree>
    <p:extLst>
      <p:ext uri="{BB962C8B-B14F-4D97-AF65-F5344CB8AC3E}">
        <p14:creationId xmlns:p14="http://schemas.microsoft.com/office/powerpoint/2010/main" val="310707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223521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99095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360707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-1"/>
            <a:ext cx="7787840" cy="10058401"/>
          </a:xfrm>
        </p:spPr>
      </p:pic>
    </p:spTree>
    <p:extLst>
      <p:ext uri="{BB962C8B-B14F-4D97-AF65-F5344CB8AC3E}">
        <p14:creationId xmlns:p14="http://schemas.microsoft.com/office/powerpoint/2010/main" val="298434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153907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92597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3015197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err="1" smtClean="0">
                <a:latin typeface="Comic Sans MS" panose="030F0702030302020204" pitchFamily="66" charset="0"/>
              </a:rPr>
              <a:t>th</a:t>
            </a:r>
            <a:endParaRPr lang="en-US" sz="200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86100" y="5831353"/>
            <a:ext cx="12654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noisy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511" y="5944854"/>
            <a:ext cx="594385" cy="5943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672" y="6185296"/>
            <a:ext cx="2760728" cy="2835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62" y="6441217"/>
            <a:ext cx="2263041" cy="29141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52879" y="7106995"/>
            <a:ext cx="18597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Comic Sans MS" panose="030F0702030302020204" pitchFamily="66" charset="0"/>
              </a:rPr>
              <a:t>the</a:t>
            </a:r>
            <a:endParaRPr lang="en-US" sz="6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58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err="1" smtClean="0">
                <a:latin typeface="Comic Sans MS" panose="030F0702030302020204" pitchFamily="66" charset="0"/>
              </a:rPr>
              <a:t>wr</a:t>
            </a:r>
            <a:endParaRPr lang="en-US" sz="200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221" y="5448299"/>
            <a:ext cx="3721679" cy="372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3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err="1" smtClean="0">
                <a:latin typeface="Comic Sans MS" panose="030F0702030302020204" pitchFamily="66" charset="0"/>
              </a:rPr>
              <a:t>qu</a:t>
            </a:r>
            <a:endParaRPr lang="en-US" sz="200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361" y="6086720"/>
            <a:ext cx="183642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2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err="1" smtClean="0">
                <a:latin typeface="Comic Sans MS" panose="030F0702030302020204" pitchFamily="66" charset="0"/>
              </a:rPr>
              <a:t>wh</a:t>
            </a:r>
            <a:endParaRPr lang="en-US" sz="200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24" y="5593842"/>
            <a:ext cx="5236894" cy="349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8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err="1" smtClean="0">
                <a:latin typeface="Comic Sans MS" panose="030F0702030302020204" pitchFamily="66" charset="0"/>
              </a:rPr>
              <a:t>kn</a:t>
            </a:r>
            <a:endParaRPr lang="en-US" sz="200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099" y="5734050"/>
            <a:ext cx="2928563" cy="33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9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11745</TotalTime>
  <Words>94</Words>
  <Application>Microsoft Office PowerPoint</Application>
  <PresentationFormat>Custom</PresentationFormat>
  <Paragraphs>91</Paragraphs>
  <Slides>190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190</vt:i4>
      </vt:variant>
    </vt:vector>
  </HeadingPairs>
  <TitlesOfParts>
    <vt:vector size="196" baseType="lpstr">
      <vt:lpstr>Aharoni</vt:lpstr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Red Words</vt:lpstr>
      <vt:lpstr>the</vt:lpstr>
      <vt:lpstr>my</vt:lpstr>
      <vt:lpstr>was</vt:lpstr>
      <vt:lpstr>are</vt:lpstr>
      <vt:lpstr>to</vt:lpstr>
      <vt:lpstr>do</vt:lpstr>
      <vt:lpstr>you</vt:lpstr>
      <vt:lpstr>your</vt:lpstr>
      <vt:lpstr>here</vt:lpstr>
      <vt:lpstr>said</vt:lpstr>
      <vt:lpstr>have</vt:lpstr>
      <vt:lpstr>of</vt:lpstr>
      <vt:lpstr>very</vt:lpstr>
      <vt:lpstr>should</vt:lpstr>
      <vt:lpstr>could</vt:lpstr>
      <vt:lpstr>would</vt:lpstr>
      <vt:lpstr>were </vt:lpstr>
      <vt:lpstr>they</vt:lpstr>
      <vt:lpstr>what</vt:lpstr>
      <vt:lpstr>two</vt:lpstr>
      <vt:lpstr>many</vt:lpstr>
      <vt:lpstr>any</vt:lpstr>
      <vt:lpstr>come</vt:lpstr>
      <vt:lpstr>some</vt:lpstr>
      <vt:lpstr>give</vt:lpstr>
      <vt:lpstr>live</vt:lpstr>
      <vt:lpstr>put</vt:lpstr>
      <vt:lpstr>from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Crystal McGinnis</dc:creator>
  <cp:lastModifiedBy>Wooten, Dawn</cp:lastModifiedBy>
  <cp:revision>51</cp:revision>
  <dcterms:created xsi:type="dcterms:W3CDTF">2015-11-10T23:11:30Z</dcterms:created>
  <dcterms:modified xsi:type="dcterms:W3CDTF">2016-02-24T19:31:04Z</dcterms:modified>
</cp:coreProperties>
</file>